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21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35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92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99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9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37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9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26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0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9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2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3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g"/><Relationship Id="rId7" Type="http://schemas.openxmlformats.org/officeDocument/2006/relationships/image" Target="../media/image8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Relationship Id="rId9" Type="http://schemas.openxmlformats.org/officeDocument/2006/relationships/image" Target="../media/image1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Admin\Desktop\презентация\Презентация ЖСК\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542354" y="219900"/>
            <a:ext cx="6059289" cy="955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</a:rPr>
              <a:t>ЗАПАДНЫЙ АДМИНИСТРАТИВНЫЙ ОКРУГ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РАЙОН ДОРОГОМИЛОВО </a:t>
            </a:r>
          </a:p>
        </p:txBody>
      </p:sp>
      <p:pic>
        <p:nvPicPr>
          <p:cNvPr id="6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898" y="198699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Благоустройство 2019\Инф. стенды\логотип\ZAO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692"/>
            <a:ext cx="1285526" cy="114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6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980728"/>
            <a:ext cx="72008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Отчет о выполнении мероприятий, выполненных в </a:t>
            </a:r>
            <a:r>
              <a:rPr lang="ru-RU" sz="4400" b="1" dirty="0" smtClean="0"/>
              <a:t>2019 </a:t>
            </a:r>
            <a:r>
              <a:rPr lang="ru-RU" sz="4400" b="1" dirty="0"/>
              <a:t>году за счет привлеченных средств с платных парковок на территории района </a:t>
            </a:r>
          </a:p>
          <a:p>
            <a:pPr algn="ctr"/>
            <a:r>
              <a:rPr lang="ru-RU" sz="4400" b="1" dirty="0"/>
              <a:t>Дорогомилово</a:t>
            </a:r>
            <a:endParaRPr lang="ru-RU" sz="4400" b="1" dirty="0">
              <a:solidFill>
                <a:srgbClr val="002060"/>
              </a:solidFill>
            </a:endParaRPr>
          </a:p>
          <a:p>
            <a:endParaRPr lang="ru-RU" b="1" dirty="0"/>
          </a:p>
        </p:txBody>
      </p:sp>
      <p:pic>
        <p:nvPicPr>
          <p:cNvPr id="5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898" y="198699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29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856" y="260648"/>
            <a:ext cx="2448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Поклонная улица, д.6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6" y="5085184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на детских площадках, ограждений, замена бортового камня, ремонт газонов, ремонт детских площадок, установка МАФ, ремонт асфальтобетонных/плиточных покрытий, ремонт подпорной стены.</a:t>
            </a:r>
          </a:p>
          <a:p>
            <a:r>
              <a:rPr lang="ru-RU" dirty="0" smtClean="0"/>
              <a:t>Сумма потраченных средств – 7768089,87 руб.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313765"/>
            <a:ext cx="2232248" cy="13501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97514"/>
            <a:ext cx="1984785" cy="13501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313765"/>
            <a:ext cx="1800200" cy="13501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17" y="1297514"/>
            <a:ext cx="1859999" cy="1350150"/>
          </a:xfrm>
          <a:prstGeom prst="rect">
            <a:avLst/>
          </a:prstGeom>
        </p:spPr>
      </p:pic>
      <p:pic>
        <p:nvPicPr>
          <p:cNvPr id="13" name="Рисунок 12" descr="D:\Admin\Desktop\Сергей\фото ДП\IMG_1217-02-08-19-02-51.jpe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973170"/>
            <a:ext cx="2470585" cy="178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D:\Admin\Desktop\Сергей\фото ДП\IMG_1215-02-08-19-02-51.jpe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73170"/>
            <a:ext cx="2448272" cy="178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806" y="2989421"/>
            <a:ext cx="3185074" cy="179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0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260648"/>
            <a:ext cx="256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Поклонная улица, д.10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7" y="5071735"/>
            <a:ext cx="72007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на детских площадках, ограждений, замена бортового камня, ремонт газонов, ремонт детских площадок,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5166490,05 руб. 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374439"/>
            <a:ext cx="2088232" cy="1557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64" y="1374439"/>
            <a:ext cx="2076328" cy="15572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149" y="1374893"/>
            <a:ext cx="2075723" cy="15567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374893"/>
            <a:ext cx="2075723" cy="15567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064010"/>
            <a:ext cx="2907815" cy="16356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067240"/>
            <a:ext cx="2907815" cy="16356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180" y="3067240"/>
            <a:ext cx="2907815" cy="16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7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335371"/>
            <a:ext cx="34050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д.23 к.2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558924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ограждений, замена бортового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5393260,33 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015" y="1404299"/>
            <a:ext cx="2027527" cy="15206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00" y="1214410"/>
            <a:ext cx="1496206" cy="17232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4299"/>
            <a:ext cx="2062379" cy="15206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207738"/>
            <a:ext cx="1584176" cy="171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2" y="3275351"/>
            <a:ext cx="3014117" cy="20039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455628"/>
            <a:ext cx="2722707" cy="18101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907" y="3275351"/>
            <a:ext cx="2651787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8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1800" y="226001"/>
            <a:ext cx="3181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д.41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013176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на детских площадках, ограждений, замена бортового камня, ремонт газонов, ремонт детских площадок,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4898592,84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85" y="836712"/>
            <a:ext cx="1544996" cy="20599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0" y="1236465"/>
            <a:ext cx="2213656" cy="16602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222520"/>
            <a:ext cx="2232248" cy="16741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68533"/>
            <a:ext cx="2363755" cy="17728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22" y="3068533"/>
            <a:ext cx="2363755" cy="1772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068533"/>
            <a:ext cx="2363755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3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335371"/>
            <a:ext cx="2359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1812 года, д. 8 к.1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19422" y="5380672"/>
            <a:ext cx="7416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ограждений, замена бортового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4949931,71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9835"/>
            <a:ext cx="2075723" cy="1512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11" y="1419835"/>
            <a:ext cx="2086132" cy="1512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419835"/>
            <a:ext cx="2016224" cy="1512168"/>
          </a:xfrm>
          <a:prstGeom prst="rect">
            <a:avLst/>
          </a:prstGeom>
        </p:spPr>
      </p:pic>
      <p:pic>
        <p:nvPicPr>
          <p:cNvPr id="9" name="Рисунок 8" descr="D:\Admin\Desktop\Сергей\фото ДП\IMG_1209-02-08-19-02-51.jpe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4" y="3322794"/>
            <a:ext cx="1799732" cy="1667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59" y="3322794"/>
            <a:ext cx="1728191" cy="16670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81" y="3322794"/>
            <a:ext cx="2222783" cy="16670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322794"/>
            <a:ext cx="1683824" cy="167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33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2" y="226001"/>
            <a:ext cx="2291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1812 года, д. 4/45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4958" y="5589240"/>
            <a:ext cx="7560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бортового камня, ремонт газонов, установка МАФ, ремонт асфальтобетонных/плиточных покрытий, ремонт лестницы</a:t>
            </a:r>
          </a:p>
          <a:p>
            <a:r>
              <a:rPr lang="ru-RU" dirty="0" smtClean="0"/>
              <a:t>Сумма потраченных средств – 3085408,73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750" y="1475898"/>
            <a:ext cx="1935627" cy="12756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17" y="1475898"/>
            <a:ext cx="1775095" cy="12844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15" y="1484783"/>
            <a:ext cx="1648844" cy="12756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484784"/>
            <a:ext cx="1547664" cy="12756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23" y="3247958"/>
            <a:ext cx="1463989" cy="19519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46234"/>
            <a:ext cx="2607246" cy="19554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382" y="3356992"/>
            <a:ext cx="2607246" cy="195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9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7824" y="335371"/>
            <a:ext cx="3041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д.15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92009" y="5657671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садового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3771812,06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" y="1340768"/>
            <a:ext cx="2139730" cy="12035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014" y="1340768"/>
            <a:ext cx="2139730" cy="12035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028" y="1340768"/>
            <a:ext cx="2139730" cy="1203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11" y="1340768"/>
            <a:ext cx="2139730" cy="1203598"/>
          </a:xfrm>
          <a:prstGeom prst="rect">
            <a:avLst/>
          </a:prstGeom>
        </p:spPr>
      </p:pic>
      <p:pic>
        <p:nvPicPr>
          <p:cNvPr id="9" name="Рисунок 8" descr="D:\Admin\Desktop\Сергей\фото ДП\IMG_1203-02-08-19-02-51.jpe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0" y="4077072"/>
            <a:ext cx="2139730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966" y="2971078"/>
            <a:ext cx="1908275" cy="25443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15" y="3142602"/>
            <a:ext cx="2555776" cy="19168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85497"/>
            <a:ext cx="1698629" cy="12739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890714"/>
            <a:ext cx="1594431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9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856" y="353173"/>
            <a:ext cx="28126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Поклонная улица, д.2 к.2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380672"/>
            <a:ext cx="74168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из резиновой крошки, замена бортового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5845704,57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" y="1412776"/>
            <a:ext cx="2140877" cy="13476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12776"/>
            <a:ext cx="2088232" cy="13476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00309"/>
            <a:ext cx="2232248" cy="13476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60" y="1396634"/>
            <a:ext cx="2088232" cy="13476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82" y="2996953"/>
            <a:ext cx="2699792" cy="15636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96952"/>
            <a:ext cx="2779801" cy="15636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099" y="2996952"/>
            <a:ext cx="2779801" cy="156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1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226001"/>
            <a:ext cx="1938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 1812 года, д.2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2643" y="5685609"/>
            <a:ext cx="7560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из резиновой крошки, замена бортового камня, ремонт газонов, цветника, установка МАФ.</a:t>
            </a:r>
          </a:p>
          <a:p>
            <a:r>
              <a:rPr lang="ru-RU" dirty="0" smtClean="0"/>
              <a:t>Сумма потраченных средств – 7625573,66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5"/>
            <a:ext cx="2264896" cy="16537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33" y="1484785"/>
            <a:ext cx="2148733" cy="16537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443" y="1484784"/>
            <a:ext cx="2208245" cy="16561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835" y="3573796"/>
            <a:ext cx="1979712" cy="14847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22" y="3573016"/>
            <a:ext cx="1979712" cy="14847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48" y="3573016"/>
            <a:ext cx="1979712" cy="14847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61" y="3573016"/>
            <a:ext cx="1979712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3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84465" y="226001"/>
            <a:ext cx="3041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д.31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7" y="5411504"/>
            <a:ext cx="7200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</a:t>
            </a:r>
            <a:r>
              <a:rPr lang="ru-RU" dirty="0"/>
              <a:t>бортового камня, ремонт газонов, </a:t>
            </a:r>
            <a:r>
              <a:rPr lang="ru-RU" dirty="0" smtClean="0"/>
              <a:t>устройство ЭКО парковки, ремонт асфальтобетонных/плиточных </a:t>
            </a:r>
            <a:r>
              <a:rPr lang="ru-RU" dirty="0"/>
              <a:t>покрытий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Сумма потраченных средств – 7213016,21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92366"/>
            <a:ext cx="2043437" cy="15325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392366"/>
            <a:ext cx="1966376" cy="15325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62" y="1392366"/>
            <a:ext cx="2088232" cy="15325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420" y="1392367"/>
            <a:ext cx="2043437" cy="15325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167979"/>
            <a:ext cx="3150096" cy="20943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62" y="3169589"/>
            <a:ext cx="3147674" cy="209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9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226001"/>
            <a:ext cx="3376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Студенческая улица, д.22 к.1-3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5635" y="5380672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из резиновой крошки, замена ограждений, замена бортового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5626450,28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80728"/>
            <a:ext cx="2377095" cy="17828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980728"/>
            <a:ext cx="2377095" cy="17828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01916"/>
            <a:ext cx="1891370" cy="14185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79072"/>
            <a:ext cx="1924637" cy="14434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02" y="1667064"/>
            <a:ext cx="1398732" cy="10490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386" y="3501916"/>
            <a:ext cx="1891370" cy="14185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2" y="3479072"/>
            <a:ext cx="1921828" cy="144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40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9832" y="134434"/>
            <a:ext cx="2820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Студенческая улица, д.39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366318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устройство покрытий из резиновой крошки, замена бортового камня, ремонт газонов, установка МАФ,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2513062,34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9" y="867376"/>
            <a:ext cx="3563888" cy="20046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67376"/>
            <a:ext cx="3563888" cy="20046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429000"/>
            <a:ext cx="2151112" cy="1714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2087950" cy="1714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429000"/>
            <a:ext cx="1997968" cy="17346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9" y="3429000"/>
            <a:ext cx="218998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33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99792" y="226001"/>
            <a:ext cx="34904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Бережковская набережная, д.14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657671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бортового камня, ремонт газонов, ремонт асфальтобетонных/плиточных покрытий.</a:t>
            </a:r>
          </a:p>
          <a:p>
            <a:r>
              <a:rPr lang="ru-RU" dirty="0" smtClean="0"/>
              <a:t>Сумма потраченных средств – 2104021,55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12856"/>
            <a:ext cx="2267744" cy="1700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312856"/>
            <a:ext cx="2267744" cy="17008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12856"/>
            <a:ext cx="2267744" cy="17008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21984"/>
            <a:ext cx="1571117" cy="20948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21984"/>
            <a:ext cx="1584176" cy="20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34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1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226001"/>
            <a:ext cx="3041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д.21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20001" y="5103674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асфальтобетонного покрытия, замена бортового камня, ремонт капитального ограждения, ремонт газона, устройство покрытий из резиновой крошки, установка МАФ, устройство ЭКО парковки.</a:t>
            </a:r>
          </a:p>
          <a:p>
            <a:r>
              <a:rPr lang="ru-RU" dirty="0" smtClean="0"/>
              <a:t>Сумма потраченных средств – 4660246,26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52" y="1387842"/>
            <a:ext cx="1897384" cy="1412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87842"/>
            <a:ext cx="2088232" cy="14230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87842"/>
            <a:ext cx="2016224" cy="14127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87842"/>
            <a:ext cx="2088232" cy="1412776"/>
          </a:xfrm>
          <a:prstGeom prst="rect">
            <a:avLst/>
          </a:prstGeom>
        </p:spPr>
      </p:pic>
      <p:pic>
        <p:nvPicPr>
          <p:cNvPr id="9" name="Рисунок 8" descr="D:\Admin\Desktop\Сергей\фото ДП\IMG_1200-02-08-19-02-51.jpe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98" y="3116202"/>
            <a:ext cx="2141984" cy="1570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967" y="3116202"/>
            <a:ext cx="2075723" cy="15567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931" y="3129894"/>
            <a:ext cx="2075723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00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1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9832" y="116631"/>
            <a:ext cx="30412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д.25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2716" y="5380672"/>
            <a:ext cx="7416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асфальтобетонного покрытия, замена бортового камня, ремонт газона, устройство покрытия из резиновой крошки, установка МАФ, ремонт капитального ограждения.</a:t>
            </a:r>
          </a:p>
          <a:p>
            <a:r>
              <a:rPr lang="ru-RU" dirty="0" smtClean="0"/>
              <a:t>Сумма потраченных средств – 7553753,80 руб.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4" y="1484784"/>
            <a:ext cx="1787691" cy="13407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45" y="1258700"/>
            <a:ext cx="1787691" cy="1340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58700"/>
            <a:ext cx="1787691" cy="13407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19" y="1484784"/>
            <a:ext cx="1787691" cy="13407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45" y="3040366"/>
            <a:ext cx="1891377" cy="12574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050828"/>
            <a:ext cx="1891377" cy="12574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19" y="3241042"/>
            <a:ext cx="1891377" cy="12574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5" y="3199393"/>
            <a:ext cx="1787691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94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дорогомилово 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1"/>
            <a:ext cx="928598" cy="1142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1840" y="226000"/>
            <a:ext cx="30412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Кутузовский проспект, д.27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(Было/Стало)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105235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Выполнены работы: замена асфальтобетонного ограждения, замена бортового камня, ремонт брусчатого покрытия, замена ограждений, ремонт капитального ограждения, устройство покрытия из резиновой крошки, установка МАФ, ремонт лестницы</a:t>
            </a:r>
          </a:p>
          <a:p>
            <a:r>
              <a:rPr lang="ru-RU" dirty="0" smtClean="0"/>
              <a:t>Сумма потраченных средств – 12126594,98 руб.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141" y="1149330"/>
            <a:ext cx="1883701" cy="14127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80728"/>
            <a:ext cx="2064976" cy="15487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08" y="980728"/>
            <a:ext cx="2091105" cy="1568329"/>
          </a:xfrm>
          <a:prstGeom prst="rect">
            <a:avLst/>
          </a:prstGeom>
        </p:spPr>
      </p:pic>
      <p:pic>
        <p:nvPicPr>
          <p:cNvPr id="11" name="Рисунок 10" descr="D:\Admin\Desktop\Сергей\фото ДП\IMG_1189-02-08-19-02-51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88908"/>
            <a:ext cx="1925960" cy="149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D:\Admin\Desktop\Сергей\фото ДП\IMG_1194-02-08-19-02-51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616" y="3193027"/>
            <a:ext cx="1816344" cy="149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816" y="3188908"/>
            <a:ext cx="2057228" cy="1498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03934"/>
            <a:ext cx="1985440" cy="148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32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646</Words>
  <Application>Microsoft Office PowerPoint</Application>
  <PresentationFormat>Экран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Ворота</dc:title>
  <dc:creator>Admin</dc:creator>
  <cp:lastModifiedBy>User</cp:lastModifiedBy>
  <cp:revision>83</cp:revision>
  <dcterms:created xsi:type="dcterms:W3CDTF">2019-04-09T06:47:21Z</dcterms:created>
  <dcterms:modified xsi:type="dcterms:W3CDTF">2019-12-10T10:40:27Z</dcterms:modified>
</cp:coreProperties>
</file>